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6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61" autoAdjust="0"/>
    <p:restoredTop sz="94660"/>
  </p:normalViewPr>
  <p:slideViewPr>
    <p:cSldViewPr snapToGrid="0">
      <p:cViewPr varScale="1">
        <p:scale>
          <a:sx n="95" d="100"/>
          <a:sy n="95" d="100"/>
        </p:scale>
        <p:origin x="11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5EC745-D786-4BBC-8268-79CCCAE78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418524-B376-4D56-8D75-4686DF3C4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59E0AD-C64E-4D7F-86E6-CFA1A71CF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34F39-CD8D-46C3-89D3-A475DA690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174B09-FAD1-4453-A384-3D1437533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511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227541-C901-4EFA-8BB7-2E6ACD6BF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D99CF5-E4B9-46E8-B4D3-F9C0F4226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F1990C-E286-4DAF-AFD2-A1F59E522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D6071C-75A0-43C0-8F33-A89070AC5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8E0A4A-A5AF-4FEF-A1F3-0750C5FF0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562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4656FC1-EBF8-47E0-B525-E7800661A4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1024A6-D38B-45F5-A9A1-36724637AB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B87534-F9AB-4390-B055-7B0FCE157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3FC4BA-1321-4024-920C-18723AC30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180359-3B7A-44D5-ABCB-8864B222C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604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1102FF-5670-4F2D-9795-808D8A8D8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02D0C4-7D57-4660-9C4E-CCBE5E4B4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25C4A0-D5CC-4777-83E2-9F3B15E8E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470C0F-F07A-49E7-BDA0-0F7150497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3A4109-A04E-4033-9EC4-72FE2C8B8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584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6F6D6B-459F-4451-8E3D-1E05202EC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6BE7B9-C77F-4951-929D-9B14F66EF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416050-77F6-4CCC-A860-4A9E2EE89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95DED6-0525-4E0E-BB79-A365E85FE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AC8A15-74DE-4A15-9FC4-9CE68C3E3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016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4CFD62-EA62-4DE0-BBD8-108CA8748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4B851A-B6BC-4DB0-8DB6-01528E11B7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BBF0A5-C028-478F-AB21-0E78910C6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98590A-E773-464E-B401-331F27B5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A49C30-DB98-4288-A49F-BC062C139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49D5C-0B30-479E-8445-7C3761F3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0438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7A3BC7-24C7-4386-A120-1AE53D868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674206-416A-495B-9733-9EB3D334D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EAE82D-6B37-4B3F-9098-FFBA41E76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C45D53-CF28-4CC1-9ECB-27AC0530FF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A86CF2-5570-4CAD-83F7-2D76C42979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DFDC613-6BF9-4322-A81C-C5DB56717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1E499A6-F4E3-41B4-8241-5F058D192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26B782A-AD68-493F-858C-50D36EE0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807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9903E-3EC7-4BBD-8BCC-A9B6FECEC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13FD2E-1606-4057-8E8C-35546303D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AFDD8B0-B02A-4C66-9301-BE47F1A81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A91B4B7-18CC-4057-B5AC-6F638E23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5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3084DF5-63D6-4BD1-9EB0-2E0173CD5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F7B31A-A41F-4FCE-8647-CF9EBDE24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0DC549-90D3-49A3-9424-0C044864E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8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0832E5-8832-40E6-AE42-6FA0ABACB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BC6BF1-4070-43E9-80C2-1F3FE1F6E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61F4FD-1DC6-4A44-A417-0AFD4D4E0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7FC494-A3E1-46CB-9215-DE6778DC8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05AC9E-310D-495F-8C84-890FFEB9F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FD5AB0-2D63-4545-8621-D9DBBC4A9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417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7109B6-42ED-42A9-83AF-9EA6D1A31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9B2206F-7395-403E-BA7A-9A7E9854E0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77EACF-1B79-47DE-9C74-7CF764106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26CD85-610A-4404-B5E5-BC39E4BC4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558849-B02D-4BCA-94CA-7A7C0569D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2DDADC-5E79-46B0-90D9-3369039C8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350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223CFA7-4F1E-4CFE-BE27-B0A6B36AB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9CD6F5-58EF-4442-BBB1-CD167115F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FC0A56-7353-4C0C-8743-50583148F6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6BB3D-0592-42C9-855A-6FC7F2DCD6E8}" type="datetimeFigureOut">
              <a:rPr lang="ko-KR" altLang="en-US" smtClean="0"/>
              <a:t>2021-07-28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E70706-7453-4DF0-A0BB-4D26D36D8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844C1A-75E5-4E5A-A03B-0D47FC7E90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27BCB-E0E7-4256-BDCA-E716DCD271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21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08249D3-494D-4671-9DAD-A5B6A330740C}"/>
              </a:ext>
            </a:extLst>
          </p:cNvPr>
          <p:cNvSpPr/>
          <p:nvPr/>
        </p:nvSpPr>
        <p:spPr>
          <a:xfrm>
            <a:off x="-1" y="0"/>
            <a:ext cx="12192001" cy="493092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8A8455-C375-4E04-AFFB-4DC1E441A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39" y="194307"/>
            <a:ext cx="846253" cy="8462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523499-D198-4B6C-828E-3923C294481E}"/>
              </a:ext>
            </a:extLst>
          </p:cNvPr>
          <p:cNvSpPr txBox="1"/>
          <p:nvPr/>
        </p:nvSpPr>
        <p:spPr>
          <a:xfrm>
            <a:off x="1074892" y="394229"/>
            <a:ext cx="974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HYU</a:t>
            </a:r>
          </a:p>
          <a:p>
            <a:r>
              <a:rPr lang="en-US" altLang="ko-KR" b="1" dirty="0">
                <a:solidFill>
                  <a:schemeClr val="bg1"/>
                </a:solidFill>
              </a:rPr>
              <a:t>JARAM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ED3F8E7-BB6C-44CC-9CFC-8D0C0FC29D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924" y="1171308"/>
            <a:ext cx="8332150" cy="4686834"/>
          </a:xfrm>
          <a:prstGeom prst="rect">
            <a:avLst/>
          </a:prstGeom>
          <a:effectLst>
            <a:glow rad="63500">
              <a:schemeClr val="bg1">
                <a:alpha val="2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015405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0895673-9C3A-45F0-BDD3-1D90F0BF321F}"/>
              </a:ext>
            </a:extLst>
          </p:cNvPr>
          <p:cNvSpPr/>
          <p:nvPr/>
        </p:nvSpPr>
        <p:spPr>
          <a:xfrm>
            <a:off x="0" y="-885825"/>
            <a:ext cx="12192000" cy="774382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29000">
                <a:schemeClr val="bg1">
                  <a:lumMod val="75000"/>
                  <a:alpha val="0"/>
                </a:schemeClr>
              </a:gs>
              <a:gs pos="50000">
                <a:schemeClr val="tx1">
                  <a:alpha val="35000"/>
                </a:schemeClr>
              </a:gs>
              <a:gs pos="100000">
                <a:schemeClr val="tx1">
                  <a:alpha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9AA71E-7982-422D-B37E-7492102FBBBD}"/>
              </a:ext>
            </a:extLst>
          </p:cNvPr>
          <p:cNvSpPr/>
          <p:nvPr/>
        </p:nvSpPr>
        <p:spPr>
          <a:xfrm>
            <a:off x="-153824" y="-371789"/>
            <a:ext cx="12451222" cy="7345157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0163B5-7810-4327-A497-6D702BA58FC9}"/>
              </a:ext>
            </a:extLst>
          </p:cNvPr>
          <p:cNvSpPr txBox="1"/>
          <p:nvPr/>
        </p:nvSpPr>
        <p:spPr>
          <a:xfrm>
            <a:off x="1524000" y="386140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ko-KR" altLang="en-US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자람은 한양대학교 </a:t>
            </a:r>
            <a:r>
              <a:rPr lang="en-US" altLang="ko-KR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ERICA </a:t>
            </a:r>
            <a:r>
              <a:rPr lang="ko-KR" altLang="en-US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캠퍼스 소프트웨어융합대학 전공학회로</a:t>
            </a:r>
            <a:r>
              <a:rPr lang="en-US" altLang="ko-KR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1984</a:t>
            </a:r>
            <a:r>
              <a:rPr lang="ko-KR" altLang="en-US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년에 시작해 올해로 </a:t>
            </a:r>
            <a:r>
              <a:rPr lang="en-US" altLang="ko-KR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35</a:t>
            </a:r>
            <a:r>
              <a:rPr lang="ko-KR" altLang="en-US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주년을 맞이하였습니다</a:t>
            </a:r>
            <a:r>
              <a:rPr lang="en-US" altLang="ko-KR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.” </a:t>
            </a:r>
          </a:p>
          <a:p>
            <a:pPr algn="ctr"/>
            <a:r>
              <a:rPr lang="ko-KR" altLang="en-US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자람이라는 이름은 </a:t>
            </a:r>
            <a:r>
              <a:rPr lang="ko-KR" altLang="en-US" sz="1200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잘하다와</a:t>
            </a:r>
            <a:r>
              <a:rPr lang="ko-KR" altLang="en-US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자라다를</a:t>
            </a:r>
            <a:r>
              <a:rPr lang="ko-KR" altLang="en-US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합쳐 더 잘하게 되다</a:t>
            </a:r>
            <a:r>
              <a:rPr lang="en-US" altLang="ko-KR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최고를 지향하다 라는 뜻을 가지고 있습니다</a:t>
            </a:r>
            <a:r>
              <a:rPr lang="en-US" altLang="ko-KR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2BA555-DB82-4C6E-BB1E-77E184A0848A}"/>
              </a:ext>
            </a:extLst>
          </p:cNvPr>
          <p:cNvSpPr txBox="1"/>
          <p:nvPr/>
        </p:nvSpPr>
        <p:spPr>
          <a:xfrm>
            <a:off x="1524000" y="2291745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bg1"/>
                </a:solidFill>
                <a:latin typeface="Arial Black" panose="020B0A04020102020204" pitchFamily="34" charset="0"/>
              </a:rPr>
              <a:t>JARAM</a:t>
            </a:r>
            <a:endParaRPr lang="ko-KR" altLang="en-US" sz="9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0A2BE5-66BD-49F1-AA5C-D9425965533F}"/>
              </a:ext>
            </a:extLst>
          </p:cNvPr>
          <p:cNvSpPr txBox="1"/>
          <p:nvPr/>
        </p:nvSpPr>
        <p:spPr>
          <a:xfrm>
            <a:off x="1524000" y="3584406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-------------------------------------------------------------------------------------------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AE2DFEF-2D84-446A-AE4E-F597703D87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1735" y="5379288"/>
            <a:ext cx="1356529" cy="13565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97942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colorTemperature colorTemp="55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8659EA5-6631-4343-BD44-28781F4144BA}"/>
              </a:ext>
            </a:extLst>
          </p:cNvPr>
          <p:cNvSpPr/>
          <p:nvPr/>
        </p:nvSpPr>
        <p:spPr>
          <a:xfrm>
            <a:off x="-900261" y="0"/>
            <a:ext cx="13203811" cy="7145518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03CCDB3-9150-4227-A263-D8A7350BF8DA}"/>
              </a:ext>
            </a:extLst>
          </p:cNvPr>
          <p:cNvSpPr/>
          <p:nvPr/>
        </p:nvSpPr>
        <p:spPr>
          <a:xfrm>
            <a:off x="-111551" y="4200722"/>
            <a:ext cx="12415101" cy="3259121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8F90C-1ACF-47C7-B03F-4E0FF8AD2EC4}"/>
              </a:ext>
            </a:extLst>
          </p:cNvPr>
          <p:cNvSpPr txBox="1"/>
          <p:nvPr/>
        </p:nvSpPr>
        <p:spPr>
          <a:xfrm>
            <a:off x="454058" y="4445032"/>
            <a:ext cx="48037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Arial Black" panose="020B0A04020102020204" pitchFamily="34" charset="0"/>
              </a:rPr>
              <a:t>WORKSHOP</a:t>
            </a:r>
            <a:endParaRPr lang="ko-KR" altLang="en-US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8A730B-D6A3-4DB5-9DED-03EB3FB27305}"/>
              </a:ext>
            </a:extLst>
          </p:cNvPr>
          <p:cNvSpPr txBox="1"/>
          <p:nvPr/>
        </p:nvSpPr>
        <p:spPr>
          <a:xfrm>
            <a:off x="454058" y="5351062"/>
            <a:ext cx="6642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매 학기 방학마다 워크샵을 개최해 학회월들이 모여 한가지 주제에 대해 함께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,</a:t>
            </a:r>
          </a:p>
          <a:p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그리고 깊이 공부하며 프로그래밍 능력과 전공분야에 대한 소양을 기릅니다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.</a:t>
            </a:r>
            <a:endParaRPr lang="ko-KR" altLang="en-US" sz="1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91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8659EA5-6631-4343-BD44-28781F4144BA}"/>
              </a:ext>
            </a:extLst>
          </p:cNvPr>
          <p:cNvSpPr/>
          <p:nvPr/>
        </p:nvSpPr>
        <p:spPr>
          <a:xfrm>
            <a:off x="-900261" y="0"/>
            <a:ext cx="13203811" cy="7145518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03CCDB3-9150-4227-A263-D8A7350BF8DA}"/>
              </a:ext>
            </a:extLst>
          </p:cNvPr>
          <p:cNvSpPr/>
          <p:nvPr/>
        </p:nvSpPr>
        <p:spPr>
          <a:xfrm>
            <a:off x="-111551" y="4200722"/>
            <a:ext cx="12415101" cy="3259121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8F90C-1ACF-47C7-B03F-4E0FF8AD2EC4}"/>
              </a:ext>
            </a:extLst>
          </p:cNvPr>
          <p:cNvSpPr txBox="1"/>
          <p:nvPr/>
        </p:nvSpPr>
        <p:spPr>
          <a:xfrm>
            <a:off x="454057" y="4445032"/>
            <a:ext cx="72083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Arial Black" panose="020B0A04020102020204" pitchFamily="34" charset="0"/>
              </a:rPr>
              <a:t>COMMUNICATION</a:t>
            </a:r>
            <a:endParaRPr lang="ko-KR" altLang="en-US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8A730B-D6A3-4DB5-9DED-03EB3FB27305}"/>
              </a:ext>
            </a:extLst>
          </p:cNvPr>
          <p:cNvSpPr txBox="1"/>
          <p:nvPr/>
        </p:nvSpPr>
        <p:spPr>
          <a:xfrm>
            <a:off x="454057" y="5351062"/>
            <a:ext cx="74740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자람은 선후배 구분 없이 모든 학회원들의 관계를 </a:t>
            </a:r>
            <a:r>
              <a:rPr lang="ko-KR" altLang="en-US" sz="14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중요시합니여</a:t>
            </a:r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MT</a:t>
            </a:r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를 통해 어색함을 덜고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체육대회를 통해 같이 땀을 흘리며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신년회를 통해 졸업생과 후배가 소통할 수 있는 공간을 마련하여 자람 가족의 관계를 </a:t>
            </a:r>
            <a:r>
              <a:rPr lang="ko-KR" altLang="en-US" sz="14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이어나가고</a:t>
            </a:r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 있습니다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.</a:t>
            </a:r>
            <a:endParaRPr lang="ko-KR" altLang="en-US" sz="1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48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8659EA5-6631-4343-BD44-28781F4144BA}"/>
              </a:ext>
            </a:extLst>
          </p:cNvPr>
          <p:cNvSpPr/>
          <p:nvPr/>
        </p:nvSpPr>
        <p:spPr>
          <a:xfrm>
            <a:off x="-900261" y="0"/>
            <a:ext cx="13203811" cy="7145518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03CCDB3-9150-4227-A263-D8A7350BF8DA}"/>
              </a:ext>
            </a:extLst>
          </p:cNvPr>
          <p:cNvSpPr/>
          <p:nvPr/>
        </p:nvSpPr>
        <p:spPr>
          <a:xfrm>
            <a:off x="-111551" y="4200722"/>
            <a:ext cx="12415101" cy="3259121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8F90C-1ACF-47C7-B03F-4E0FF8AD2EC4}"/>
              </a:ext>
            </a:extLst>
          </p:cNvPr>
          <p:cNvSpPr txBox="1"/>
          <p:nvPr/>
        </p:nvSpPr>
        <p:spPr>
          <a:xfrm>
            <a:off x="454058" y="4445032"/>
            <a:ext cx="48037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Arial Black" panose="020B0A04020102020204" pitchFamily="34" charset="0"/>
              </a:rPr>
              <a:t>SEMINAR</a:t>
            </a:r>
            <a:endParaRPr lang="ko-KR" altLang="en-US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8A730B-D6A3-4DB5-9DED-03EB3FB27305}"/>
              </a:ext>
            </a:extLst>
          </p:cNvPr>
          <p:cNvSpPr txBox="1"/>
          <p:nvPr/>
        </p:nvSpPr>
        <p:spPr>
          <a:xfrm>
            <a:off x="454057" y="5351062"/>
            <a:ext cx="70018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자람에서는 매주 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회 세미나를 진행합니다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. </a:t>
            </a:r>
          </a:p>
          <a:p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자신이 현재 관심있는 분야라면 무엇이든 발표 주제가 될 수 있으며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, </a:t>
            </a:r>
          </a:p>
          <a:p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이를 통해 자신의 관심 분야를 새롭게 알아가는데 있어 다양한 방향을 제시합니다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.</a:t>
            </a:r>
            <a:endParaRPr lang="ko-KR" altLang="en-US" sz="1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511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8659EA5-6631-4343-BD44-28781F4144BA}"/>
              </a:ext>
            </a:extLst>
          </p:cNvPr>
          <p:cNvSpPr/>
          <p:nvPr/>
        </p:nvSpPr>
        <p:spPr>
          <a:xfrm>
            <a:off x="-900261" y="0"/>
            <a:ext cx="13203811" cy="7145518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03CCDB3-9150-4227-A263-D8A7350BF8DA}"/>
              </a:ext>
            </a:extLst>
          </p:cNvPr>
          <p:cNvSpPr/>
          <p:nvPr/>
        </p:nvSpPr>
        <p:spPr>
          <a:xfrm>
            <a:off x="-111551" y="4200722"/>
            <a:ext cx="12415101" cy="3259121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8F90C-1ACF-47C7-B03F-4E0FF8AD2EC4}"/>
              </a:ext>
            </a:extLst>
          </p:cNvPr>
          <p:cNvSpPr txBox="1"/>
          <p:nvPr/>
        </p:nvSpPr>
        <p:spPr>
          <a:xfrm>
            <a:off x="454057" y="4445032"/>
            <a:ext cx="5976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Arial Black" panose="020B0A04020102020204" pitchFamily="34" charset="0"/>
              </a:rPr>
              <a:t>GROUP STUDY</a:t>
            </a:r>
            <a:endParaRPr lang="ko-KR" altLang="en-US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8A730B-D6A3-4DB5-9DED-03EB3FB27305}"/>
              </a:ext>
            </a:extLst>
          </p:cNvPr>
          <p:cNvSpPr txBox="1"/>
          <p:nvPr/>
        </p:nvSpPr>
        <p:spPr>
          <a:xfrm>
            <a:off x="454057" y="5351062"/>
            <a:ext cx="73226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자람에서는 신인부원들을 위한 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C</a:t>
            </a:r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언어 스터디를 진행하면서 코딩에 적응할 수 있도록 돕고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매 학기별로 관심 있는 분야에서 주제를 정하여 같이 공부하고 싶은 학우들이 모여 </a:t>
            </a:r>
            <a:endParaRPr lang="en-US" altLang="ko-KR" sz="1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그룹 스터디를 개설하여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관심분야에 대한 심화된 공부를 할 수 있도록 하고 있습니다</a:t>
            </a:r>
            <a:r>
              <a:rPr lang="en-US" altLang="ko-KR" sz="1400" b="1" dirty="0">
                <a:solidFill>
                  <a:schemeClr val="bg1"/>
                </a:solidFill>
                <a:latin typeface="Arial Black" panose="020B0A04020102020204" pitchFamily="34" charset="0"/>
              </a:rPr>
              <a:t>.</a:t>
            </a:r>
            <a:endParaRPr lang="ko-KR" altLang="en-US" sz="1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123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167</Words>
  <Application>Microsoft Office PowerPoint</Application>
  <PresentationFormat>와이드스크린</PresentationFormat>
  <Paragraphs>18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Arial Black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서동준</dc:creator>
  <cp:lastModifiedBy>서동준</cp:lastModifiedBy>
  <cp:revision>6</cp:revision>
  <dcterms:created xsi:type="dcterms:W3CDTF">2021-07-27T06:49:17Z</dcterms:created>
  <dcterms:modified xsi:type="dcterms:W3CDTF">2021-07-28T03:58:58Z</dcterms:modified>
</cp:coreProperties>
</file>

<file path=docProps/thumbnail.jpeg>
</file>